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8" r:id="rId3"/>
    <p:sldId id="259" r:id="rId4"/>
    <p:sldId id="260" r:id="rId5"/>
    <p:sldId id="264" r:id="rId6"/>
    <p:sldId id="276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61" r:id="rId15"/>
    <p:sldId id="262" r:id="rId16"/>
    <p:sldId id="263" r:id="rId1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4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4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918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787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029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517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768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5737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9189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1235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693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1033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0569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0255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4021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916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2113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219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7B016-036D-4490-A2A0-5581CA3BDD25}" type="datetimeFigureOut">
              <a:rPr lang="es-MX" smtClean="0"/>
              <a:t>24/11/2015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AC99B91-6CE1-4689-A139-862578FFC3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9321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0 Imagen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018"/>
            <a:ext cx="3563888" cy="685398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Módulo de comprobación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47219" y="2958306"/>
            <a:ext cx="3657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83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594" y="216194"/>
            <a:ext cx="8596668" cy="751370"/>
          </a:xfrm>
        </p:spPr>
        <p:txBody>
          <a:bodyPr/>
          <a:lstStyle/>
          <a:p>
            <a:pPr algn="ctr"/>
            <a:r>
              <a:rPr lang="es-MX" dirty="0" smtClean="0"/>
              <a:t>Sección documentos de la factura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8496" y="1985974"/>
            <a:ext cx="8596312" cy="2550721"/>
          </a:xfrm>
          <a:prstGeom prst="rect">
            <a:avLst/>
          </a:prstGeom>
        </p:spPr>
      </p:pic>
      <p:sp>
        <p:nvSpPr>
          <p:cNvPr id="5" name="1 CuadroTexto"/>
          <p:cNvSpPr txBox="1"/>
          <p:nvPr/>
        </p:nvSpPr>
        <p:spPr>
          <a:xfrm>
            <a:off x="4114800" y="967564"/>
            <a:ext cx="53694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El sistema acepta tamaño de archivo de  1000 Kb.</a:t>
            </a:r>
          </a:p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En caso contrario dar click en </a:t>
            </a:r>
            <a:r>
              <a:rPr lang="es-MX" sz="20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¿Cómo puedo comprimir mis archivos?</a:t>
            </a: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.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6" name="6 Conector recto de flecha"/>
          <p:cNvCxnSpPr/>
          <p:nvPr/>
        </p:nvCxnSpPr>
        <p:spPr>
          <a:xfrm flipH="1">
            <a:off x="6251944" y="1839433"/>
            <a:ext cx="754913" cy="5103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1 CuadroTexto"/>
          <p:cNvSpPr txBox="1"/>
          <p:nvPr/>
        </p:nvSpPr>
        <p:spPr>
          <a:xfrm>
            <a:off x="688496" y="4766932"/>
            <a:ext cx="55634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Evidencia fotográfica(antes) y (después) solo se subirá fotografías cuando se refiera a los componentes: </a:t>
            </a:r>
          </a:p>
          <a:p>
            <a:pPr marL="800100" lvl="1" indent="-342900" algn="just"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Mantenimiento y Rehabilitación</a:t>
            </a:r>
          </a:p>
          <a:p>
            <a:pPr marL="800100" lvl="1" indent="-342900" algn="just"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Construcción.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05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507" y="333154"/>
            <a:ext cx="8596668" cy="1240465"/>
          </a:xfrm>
        </p:spPr>
        <p:txBody>
          <a:bodyPr/>
          <a:lstStyle/>
          <a:p>
            <a:pPr algn="ctr"/>
            <a:r>
              <a:rPr lang="es-MX" dirty="0" smtClean="0"/>
              <a:t>Sección selección de componentes y montos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5454" y="2185283"/>
            <a:ext cx="8596312" cy="2003247"/>
          </a:xfrm>
          <a:prstGeom prst="rect">
            <a:avLst/>
          </a:prstGeom>
        </p:spPr>
      </p:pic>
      <p:sp>
        <p:nvSpPr>
          <p:cNvPr id="5" name="1 CuadroTexto"/>
          <p:cNvSpPr txBox="1"/>
          <p:nvPr/>
        </p:nvSpPr>
        <p:spPr>
          <a:xfrm>
            <a:off x="1244010" y="4725353"/>
            <a:ext cx="69566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Seleccionar  el/los componente(s)  al que se refiere los productos de la factura  e Indicar el monto que corresponde a cada uno.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6" name="6 Conector recto de flecha"/>
          <p:cNvCxnSpPr/>
          <p:nvPr/>
        </p:nvCxnSpPr>
        <p:spPr>
          <a:xfrm flipH="1" flipV="1">
            <a:off x="913640" y="3785192"/>
            <a:ext cx="330370" cy="8966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6 Conector recto de flecha"/>
          <p:cNvCxnSpPr/>
          <p:nvPr/>
        </p:nvCxnSpPr>
        <p:spPr>
          <a:xfrm flipH="1" flipV="1">
            <a:off x="967564" y="3033824"/>
            <a:ext cx="552892" cy="16480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6 Conector recto de flecha"/>
          <p:cNvCxnSpPr/>
          <p:nvPr/>
        </p:nvCxnSpPr>
        <p:spPr>
          <a:xfrm flipH="1" flipV="1">
            <a:off x="4658353" y="3033824"/>
            <a:ext cx="443023" cy="15324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6 Conector recto de flecha"/>
          <p:cNvCxnSpPr/>
          <p:nvPr/>
        </p:nvCxnSpPr>
        <p:spPr>
          <a:xfrm flipH="1" flipV="1">
            <a:off x="4520131" y="3800052"/>
            <a:ext cx="243255" cy="7662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52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524536"/>
            <a:ext cx="8596668" cy="1229833"/>
          </a:xfrm>
        </p:spPr>
        <p:txBody>
          <a:bodyPr/>
          <a:lstStyle/>
          <a:p>
            <a:r>
              <a:rPr lang="es-MX" dirty="0" smtClean="0"/>
              <a:t>Sección documentos de la factura y opciones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9999" y="3848323"/>
            <a:ext cx="8596312" cy="1930722"/>
          </a:xfrm>
          <a:prstGeom prst="rect">
            <a:avLst/>
          </a:prstGeom>
        </p:spPr>
      </p:pic>
      <p:sp>
        <p:nvSpPr>
          <p:cNvPr id="5" name="1 CuadroTexto"/>
          <p:cNvSpPr txBox="1"/>
          <p:nvPr/>
        </p:nvSpPr>
        <p:spPr>
          <a:xfrm>
            <a:off x="4257008" y="2394523"/>
            <a:ext cx="5563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En esta sección los iconos que se muestran están </a:t>
            </a: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deshabilitados(color gris) </a:t>
            </a: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ya que no se ha cargado ningún documento al que se refieren los iconos.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6" name="6 Conector recto de flecha"/>
          <p:cNvCxnSpPr/>
          <p:nvPr/>
        </p:nvCxnSpPr>
        <p:spPr>
          <a:xfrm flipH="1">
            <a:off x="2881423" y="3168502"/>
            <a:ext cx="1148317" cy="15629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0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524536"/>
            <a:ext cx="8596668" cy="1320800"/>
          </a:xfrm>
        </p:spPr>
        <p:txBody>
          <a:bodyPr/>
          <a:lstStyle/>
          <a:p>
            <a:r>
              <a:rPr lang="es-MX" dirty="0" smtClean="0"/>
              <a:t>Sección documentos de la factura y opciones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8740" y="3976277"/>
            <a:ext cx="8596312" cy="1951262"/>
          </a:xfrm>
          <a:prstGeom prst="rect">
            <a:avLst/>
          </a:prstGeom>
        </p:spPr>
      </p:pic>
      <p:sp>
        <p:nvSpPr>
          <p:cNvPr id="5" name="1 CuadroTexto"/>
          <p:cNvSpPr txBox="1"/>
          <p:nvPr/>
        </p:nvSpPr>
        <p:spPr>
          <a:xfrm>
            <a:off x="4257008" y="1848977"/>
            <a:ext cx="5563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Al cargar los documentos al que se refieren los iconos, estos se muestran </a:t>
            </a: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habilitados(en colores)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6" name="6 Conector recto de flecha"/>
          <p:cNvCxnSpPr/>
          <p:nvPr/>
        </p:nvCxnSpPr>
        <p:spPr>
          <a:xfrm flipH="1">
            <a:off x="2232838" y="2923953"/>
            <a:ext cx="1860697" cy="18394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6 Conector recto de flecha"/>
          <p:cNvCxnSpPr/>
          <p:nvPr/>
        </p:nvCxnSpPr>
        <p:spPr>
          <a:xfrm flipH="1">
            <a:off x="1609063" y="2910220"/>
            <a:ext cx="2484472" cy="18268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1 CuadroTexto"/>
          <p:cNvSpPr txBox="1"/>
          <p:nvPr/>
        </p:nvSpPr>
        <p:spPr>
          <a:xfrm>
            <a:off x="4257008" y="2843657"/>
            <a:ext cx="5563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Una vez cargados los documentos, los podrá verificar dando click en los iconos correspondientes </a:t>
            </a: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habilitados(en colores).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8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6940"/>
          </a:xfrm>
        </p:spPr>
        <p:txBody>
          <a:bodyPr/>
          <a:lstStyle/>
          <a:p>
            <a:pPr algn="ctr"/>
            <a:r>
              <a:rPr lang="es-MX" dirty="0" smtClean="0"/>
              <a:t>Sección de facturas (con facturas)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9082" y="1930400"/>
            <a:ext cx="8596312" cy="2550554"/>
          </a:xfrm>
          <a:prstGeom prst="rect">
            <a:avLst/>
          </a:prstGeom>
        </p:spPr>
      </p:pic>
      <p:sp>
        <p:nvSpPr>
          <p:cNvPr id="5" name="1 CuadroTexto"/>
          <p:cNvSpPr txBox="1"/>
          <p:nvPr/>
        </p:nvSpPr>
        <p:spPr>
          <a:xfrm>
            <a:off x="1942609" y="4786091"/>
            <a:ext cx="59019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Las facturas agregadas se desplegaran en la parte inferior, las cuales se podrán modificar, eliminar o agregar nuevamente.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6" name="6 Conector recto de flecha"/>
          <p:cNvCxnSpPr/>
          <p:nvPr/>
        </p:nvCxnSpPr>
        <p:spPr>
          <a:xfrm flipV="1">
            <a:off x="776177" y="4136066"/>
            <a:ext cx="602906" cy="106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ángulo 19"/>
          <p:cNvSpPr/>
          <p:nvPr/>
        </p:nvSpPr>
        <p:spPr>
          <a:xfrm>
            <a:off x="8544886" y="3811775"/>
            <a:ext cx="1458232" cy="48377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0" name="6 Conector recto de flecha"/>
          <p:cNvCxnSpPr/>
          <p:nvPr/>
        </p:nvCxnSpPr>
        <p:spPr>
          <a:xfrm flipV="1">
            <a:off x="7867552" y="4455042"/>
            <a:ext cx="1308346" cy="8388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48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6190" y="492642"/>
            <a:ext cx="8596668" cy="708837"/>
          </a:xfrm>
        </p:spPr>
        <p:txBody>
          <a:bodyPr/>
          <a:lstStyle/>
          <a:p>
            <a:pPr algn="ctr"/>
            <a:r>
              <a:rPr lang="es-MX" dirty="0" smtClean="0"/>
              <a:t>Sección para subir oficios</a:t>
            </a:r>
            <a:endParaRPr lang="es-MX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3043" y="1552358"/>
            <a:ext cx="8596312" cy="3300292"/>
          </a:xfrm>
          <a:prstGeom prst="rect">
            <a:avLst/>
          </a:prstGeom>
        </p:spPr>
      </p:pic>
      <p:sp>
        <p:nvSpPr>
          <p:cNvPr id="4" name="Rectángulo 19"/>
          <p:cNvSpPr/>
          <p:nvPr/>
        </p:nvSpPr>
        <p:spPr>
          <a:xfrm>
            <a:off x="4415676" y="1722474"/>
            <a:ext cx="1631045" cy="45720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1 CuadroTexto"/>
          <p:cNvSpPr txBox="1"/>
          <p:nvPr/>
        </p:nvSpPr>
        <p:spPr>
          <a:xfrm>
            <a:off x="826190" y="4895188"/>
            <a:ext cx="92215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Oficio de notificación:  Informa el cambio de componente que no se encuentra definido  en la distribución.</a:t>
            </a: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Oficio de liquidación de recursos no comprobado:  Informa cuando 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no se pudo realizar la comprobación del monto total otorgado.</a:t>
            </a:r>
            <a:endParaRPr lang="es-MX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Evidencia de Autorización de donativo: Informa la autorización de donativo (Solo aplica a Programa de Escuelas de Calidad).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706327" y="1201479"/>
            <a:ext cx="3826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Seleccionamos la pestaña D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ocumentos</a:t>
            </a:r>
            <a:endParaRPr lang="es-MX" dirty="0"/>
          </a:p>
        </p:txBody>
      </p:sp>
      <p:cxnSp>
        <p:nvCxnSpPr>
          <p:cNvPr id="7" name="6 Conector recto de flecha"/>
          <p:cNvCxnSpPr>
            <a:stCxn id="3" idx="3"/>
            <a:endCxn id="5" idx="0"/>
          </p:cNvCxnSpPr>
          <p:nvPr/>
        </p:nvCxnSpPr>
        <p:spPr>
          <a:xfrm>
            <a:off x="4532887" y="1386145"/>
            <a:ext cx="698312" cy="1662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6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0566" y="460745"/>
            <a:ext cx="9177142" cy="751368"/>
          </a:xfrm>
        </p:spPr>
        <p:txBody>
          <a:bodyPr/>
          <a:lstStyle/>
          <a:p>
            <a:pPr algn="ctr"/>
            <a:r>
              <a:rPr lang="es-MX" dirty="0" smtClean="0"/>
              <a:t>Sección para descargar el oficio de cierre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0981" y="2202370"/>
            <a:ext cx="8596312" cy="1485676"/>
          </a:xfrm>
          <a:prstGeom prst="rect">
            <a:avLst/>
          </a:prstGeom>
        </p:spPr>
      </p:pic>
      <p:sp>
        <p:nvSpPr>
          <p:cNvPr id="5" name="Rectángulo 19"/>
          <p:cNvSpPr/>
          <p:nvPr/>
        </p:nvSpPr>
        <p:spPr>
          <a:xfrm>
            <a:off x="7239191" y="2296622"/>
            <a:ext cx="1773494" cy="52917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1 CuadroTexto"/>
          <p:cNvSpPr txBox="1"/>
          <p:nvPr/>
        </p:nvSpPr>
        <p:spPr>
          <a:xfrm>
            <a:off x="660566" y="4278496"/>
            <a:ext cx="9221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Oficio de Cierre: En este apartado podrá descargar el Oficio de cierre. Esto es al finalizar la comprobación de gastos.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60566" y="3613939"/>
            <a:ext cx="349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Seleccionamos la pestaña </a:t>
            </a:r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s-MX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Cierre</a:t>
            </a:r>
            <a:endParaRPr lang="es-MX" b="1" dirty="0"/>
          </a:p>
        </p:txBody>
      </p:sp>
      <p:cxnSp>
        <p:nvCxnSpPr>
          <p:cNvPr id="8" name="6 Conector recto de flecha"/>
          <p:cNvCxnSpPr/>
          <p:nvPr/>
        </p:nvCxnSpPr>
        <p:spPr>
          <a:xfrm flipV="1">
            <a:off x="4029740" y="2966484"/>
            <a:ext cx="3030279" cy="8293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30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Pantalla inicial de comprobación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7021" y="1424757"/>
            <a:ext cx="5638654" cy="50851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99730" y="1701209"/>
            <a:ext cx="3636335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En esta pantalla nos muestra información general de acuerdo con el financiamiento seleccionado: Monto asignado, Monto comprobado, Monto por comprobar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99729" y="3481464"/>
            <a:ext cx="3636335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Una vez seleccionado el financiamiento nos muestra los totales de acuerdo  a cada componente</a:t>
            </a:r>
            <a:endParaRPr lang="es-MX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9703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9864" y="513907"/>
            <a:ext cx="8596668" cy="698205"/>
          </a:xfrm>
        </p:spPr>
        <p:txBody>
          <a:bodyPr/>
          <a:lstStyle/>
          <a:p>
            <a:pPr algn="ctr"/>
            <a:r>
              <a:rPr lang="es-MX" dirty="0" smtClean="0"/>
              <a:t>Sección de totales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7436" y="1456662"/>
            <a:ext cx="8210118" cy="4893716"/>
          </a:xfrm>
          <a:prstGeom prst="rect">
            <a:avLst/>
          </a:prstGeom>
        </p:spPr>
      </p:pic>
      <p:cxnSp>
        <p:nvCxnSpPr>
          <p:cNvPr id="5" name="6 Conector recto de flecha"/>
          <p:cNvCxnSpPr/>
          <p:nvPr/>
        </p:nvCxnSpPr>
        <p:spPr>
          <a:xfrm>
            <a:off x="2158409" y="1998921"/>
            <a:ext cx="733647" cy="3827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1 CuadroTexto"/>
          <p:cNvSpPr txBox="1"/>
          <p:nvPr/>
        </p:nvSpPr>
        <p:spPr>
          <a:xfrm>
            <a:off x="190508" y="1519635"/>
            <a:ext cx="1967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Seleccionamos el Financiamiento  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" name="1 CuadroTexto"/>
          <p:cNvSpPr txBox="1"/>
          <p:nvPr/>
        </p:nvSpPr>
        <p:spPr>
          <a:xfrm>
            <a:off x="74428" y="4319548"/>
            <a:ext cx="22730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Se desplegara los totales por componente, y de acuerdo a lo programado y lo comprobado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10" name="6 Conector recto de flecha"/>
          <p:cNvCxnSpPr/>
          <p:nvPr/>
        </p:nvCxnSpPr>
        <p:spPr>
          <a:xfrm>
            <a:off x="2225745" y="4625559"/>
            <a:ext cx="909089" cy="212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6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8087" y="374261"/>
            <a:ext cx="8596668" cy="730102"/>
          </a:xfrm>
        </p:spPr>
        <p:txBody>
          <a:bodyPr/>
          <a:lstStyle/>
          <a:p>
            <a:pPr algn="ctr"/>
            <a:r>
              <a:rPr lang="es-MX" dirty="0" smtClean="0"/>
              <a:t>Sección de facturas (sin facturas)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8353" y="1792409"/>
            <a:ext cx="8596312" cy="2129755"/>
          </a:xfrm>
          <a:prstGeom prst="rect">
            <a:avLst/>
          </a:prstGeom>
        </p:spPr>
      </p:pic>
      <p:sp>
        <p:nvSpPr>
          <p:cNvPr id="5" name="Rectángulo 19"/>
          <p:cNvSpPr/>
          <p:nvPr/>
        </p:nvSpPr>
        <p:spPr>
          <a:xfrm>
            <a:off x="2050512" y="1845574"/>
            <a:ext cx="1458232" cy="48377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1 CuadroTexto"/>
          <p:cNvSpPr txBox="1"/>
          <p:nvPr/>
        </p:nvSpPr>
        <p:spPr>
          <a:xfrm>
            <a:off x="1816594" y="4443589"/>
            <a:ext cx="59019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Seleccionamos la pestaña de Facturas, y damos click en el botón Agregar factura, nos abrirá la ventana para subir la factura correspondiente.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6 Conector recto de flecha"/>
          <p:cNvCxnSpPr/>
          <p:nvPr/>
        </p:nvCxnSpPr>
        <p:spPr>
          <a:xfrm flipH="1" flipV="1">
            <a:off x="2413591" y="2445488"/>
            <a:ext cx="691117" cy="18288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6 Conector recto de flecha"/>
          <p:cNvCxnSpPr/>
          <p:nvPr/>
        </p:nvCxnSpPr>
        <p:spPr>
          <a:xfrm flipH="1" flipV="1">
            <a:off x="6485860" y="3168502"/>
            <a:ext cx="606056" cy="1275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Rectángulo 19"/>
          <p:cNvSpPr/>
          <p:nvPr/>
        </p:nvSpPr>
        <p:spPr>
          <a:xfrm>
            <a:off x="4733632" y="2845592"/>
            <a:ext cx="1677802" cy="52917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950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683" y="333153"/>
            <a:ext cx="8596668" cy="730102"/>
          </a:xfrm>
        </p:spPr>
        <p:txBody>
          <a:bodyPr/>
          <a:lstStyle/>
          <a:p>
            <a:pPr algn="ctr"/>
            <a:r>
              <a:rPr lang="es-MX" dirty="0" smtClean="0"/>
              <a:t>Primer paso para agregar factura (XML)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6926" y="1908072"/>
            <a:ext cx="5191125" cy="3362325"/>
          </a:xfrm>
          <a:prstGeom prst="rect">
            <a:avLst/>
          </a:prstGeom>
        </p:spPr>
      </p:pic>
      <p:sp>
        <p:nvSpPr>
          <p:cNvPr id="5" name="1 CuadroTexto"/>
          <p:cNvSpPr txBox="1"/>
          <p:nvPr/>
        </p:nvSpPr>
        <p:spPr>
          <a:xfrm>
            <a:off x="6047125" y="1923549"/>
            <a:ext cx="404317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Primer paso es subir la factura en formato XML.</a:t>
            </a:r>
          </a:p>
          <a:p>
            <a:pPr algn="just"/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Ejemplo:  </a:t>
            </a:r>
          </a:p>
          <a:p>
            <a:pPr algn="just"/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Factura1. </a:t>
            </a:r>
            <a:r>
              <a:rPr lang="es-MX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xml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17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343786"/>
            <a:ext cx="8596668" cy="1229833"/>
          </a:xfrm>
        </p:spPr>
        <p:txBody>
          <a:bodyPr/>
          <a:lstStyle/>
          <a:p>
            <a:pPr algn="ctr"/>
            <a:r>
              <a:rPr lang="es-MX" dirty="0" smtClean="0"/>
              <a:t>El XML No puede repetirse (valida folio fiscal)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9118" y="2231637"/>
            <a:ext cx="575310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28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301263"/>
            <a:ext cx="8596668" cy="708837"/>
          </a:xfrm>
        </p:spPr>
        <p:txBody>
          <a:bodyPr/>
          <a:lstStyle/>
          <a:p>
            <a:r>
              <a:rPr lang="es-MX" dirty="0" smtClean="0"/>
              <a:t>Confirmación lectura correcta del XML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231" y="1788614"/>
            <a:ext cx="5762625" cy="2924175"/>
          </a:xfrm>
          <a:prstGeom prst="rect">
            <a:avLst/>
          </a:prstGeom>
        </p:spPr>
      </p:pic>
      <p:sp>
        <p:nvSpPr>
          <p:cNvPr id="4" name="1 CuadroTexto"/>
          <p:cNvSpPr txBox="1"/>
          <p:nvPr/>
        </p:nvSpPr>
        <p:spPr>
          <a:xfrm>
            <a:off x="6344838" y="1788614"/>
            <a:ext cx="35859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Segundo paso es subir la factura en formato PDF.</a:t>
            </a:r>
          </a:p>
          <a:p>
            <a:pPr algn="just"/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Ejemplo:  </a:t>
            </a:r>
          </a:p>
          <a:p>
            <a:pPr algn="just"/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Factura1. </a:t>
            </a:r>
            <a:r>
              <a:rPr lang="es-MX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pdf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8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365052"/>
            <a:ext cx="8596668" cy="719469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Pantalla de factura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3902" y="1185998"/>
            <a:ext cx="4552303" cy="552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07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507" y="290623"/>
            <a:ext cx="8987488" cy="708837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>Sección datos factura (obtenidos del XML)</a:t>
            </a:r>
            <a:endParaRPr lang="es-MX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1901" y="1559308"/>
            <a:ext cx="8596312" cy="3574175"/>
          </a:xfrm>
          <a:prstGeom prst="rect">
            <a:avLst/>
          </a:prstGeom>
        </p:spPr>
      </p:pic>
      <p:sp>
        <p:nvSpPr>
          <p:cNvPr id="3" name="Cerrar llave 2"/>
          <p:cNvSpPr/>
          <p:nvPr/>
        </p:nvSpPr>
        <p:spPr>
          <a:xfrm>
            <a:off x="6496494" y="1754372"/>
            <a:ext cx="584791" cy="2604977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1 CuadroTexto"/>
          <p:cNvSpPr txBox="1"/>
          <p:nvPr/>
        </p:nvSpPr>
        <p:spPr>
          <a:xfrm>
            <a:off x="7276582" y="2602766"/>
            <a:ext cx="2313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Datos que se cargan automáticamente al subir el Archivo XML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74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383</TotalTime>
  <Words>453</Words>
  <Application>Microsoft Office PowerPoint</Application>
  <PresentationFormat>Panorámica</PresentationFormat>
  <Paragraphs>46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2" baseType="lpstr">
      <vt:lpstr>Arial</vt:lpstr>
      <vt:lpstr>Calibri</vt:lpstr>
      <vt:lpstr>Trebuchet MS</vt:lpstr>
      <vt:lpstr>Wingdings</vt:lpstr>
      <vt:lpstr>Wingdings 3</vt:lpstr>
      <vt:lpstr>Faceta</vt:lpstr>
      <vt:lpstr>Módulo de comprobación</vt:lpstr>
      <vt:lpstr>Pantalla inicial de comprobación</vt:lpstr>
      <vt:lpstr>Sección de totales</vt:lpstr>
      <vt:lpstr>Sección de facturas (sin facturas)</vt:lpstr>
      <vt:lpstr>Primer paso para agregar factura (XML)</vt:lpstr>
      <vt:lpstr>El XML No puede repetirse (valida folio fiscal)</vt:lpstr>
      <vt:lpstr>Confirmación lectura correcta del XML</vt:lpstr>
      <vt:lpstr>Pantalla de factura</vt:lpstr>
      <vt:lpstr>Sección datos factura (obtenidos del XML)</vt:lpstr>
      <vt:lpstr>Sección documentos de la factura</vt:lpstr>
      <vt:lpstr>Sección selección de componentes y montos</vt:lpstr>
      <vt:lpstr>Sección documentos de la factura y opciones</vt:lpstr>
      <vt:lpstr>Sección documentos de la factura y opciones</vt:lpstr>
      <vt:lpstr>Sección de facturas (con facturas)</vt:lpstr>
      <vt:lpstr>Sección para subir oficios</vt:lpstr>
      <vt:lpstr>Sección para descargar el oficio de cierre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Jesus Eduardo Franco Echeverria</dc:creator>
  <cp:lastModifiedBy>Jesus Eduardo Franco Echeverria</cp:lastModifiedBy>
  <cp:revision>24</cp:revision>
  <dcterms:created xsi:type="dcterms:W3CDTF">2015-11-20T20:43:07Z</dcterms:created>
  <dcterms:modified xsi:type="dcterms:W3CDTF">2015-11-24T17:52:22Z</dcterms:modified>
</cp:coreProperties>
</file>